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3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4660"/>
  </p:normalViewPr>
  <p:slideViewPr>
    <p:cSldViewPr>
      <p:cViewPr varScale="1">
        <p:scale>
          <a:sx n="83" d="100"/>
          <a:sy n="83" d="100"/>
        </p:scale>
        <p:origin x="-12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047F-C3DB-4649-8A03-B8335850F887}" type="datetimeFigureOut">
              <a:rPr lang="en-NZ" smtClean="0"/>
              <a:t>30/10/2014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48111-238C-41FB-A26E-3910A697F1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50011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047F-C3DB-4649-8A03-B8335850F887}" type="datetimeFigureOut">
              <a:rPr lang="en-NZ" smtClean="0"/>
              <a:t>30/10/2014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48111-238C-41FB-A26E-3910A697F1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46985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047F-C3DB-4649-8A03-B8335850F887}" type="datetimeFigureOut">
              <a:rPr lang="en-NZ" smtClean="0"/>
              <a:t>30/10/2014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48111-238C-41FB-A26E-3910A697F1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89826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047F-C3DB-4649-8A03-B8335850F887}" type="datetimeFigureOut">
              <a:rPr lang="en-NZ" smtClean="0"/>
              <a:t>30/10/2014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48111-238C-41FB-A26E-3910A697F1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04122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047F-C3DB-4649-8A03-B8335850F887}" type="datetimeFigureOut">
              <a:rPr lang="en-NZ" smtClean="0"/>
              <a:t>30/10/2014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48111-238C-41FB-A26E-3910A697F1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2458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047F-C3DB-4649-8A03-B8335850F887}" type="datetimeFigureOut">
              <a:rPr lang="en-NZ" smtClean="0"/>
              <a:t>30/10/2014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48111-238C-41FB-A26E-3910A697F1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40925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047F-C3DB-4649-8A03-B8335850F887}" type="datetimeFigureOut">
              <a:rPr lang="en-NZ" smtClean="0"/>
              <a:t>30/10/2014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48111-238C-41FB-A26E-3910A697F1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77302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047F-C3DB-4649-8A03-B8335850F887}" type="datetimeFigureOut">
              <a:rPr lang="en-NZ" smtClean="0"/>
              <a:t>30/10/2014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48111-238C-41FB-A26E-3910A697F1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34248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047F-C3DB-4649-8A03-B8335850F887}" type="datetimeFigureOut">
              <a:rPr lang="en-NZ" smtClean="0"/>
              <a:t>30/10/2014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48111-238C-41FB-A26E-3910A697F1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10470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047F-C3DB-4649-8A03-B8335850F887}" type="datetimeFigureOut">
              <a:rPr lang="en-NZ" smtClean="0"/>
              <a:t>30/10/2014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48111-238C-41FB-A26E-3910A697F1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44637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047F-C3DB-4649-8A03-B8335850F887}" type="datetimeFigureOut">
              <a:rPr lang="en-NZ" smtClean="0"/>
              <a:t>30/10/2014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48111-238C-41FB-A26E-3910A697F1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00291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6047F-C3DB-4649-8A03-B8335850F887}" type="datetimeFigureOut">
              <a:rPr lang="en-NZ" smtClean="0"/>
              <a:t>30/10/2014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48111-238C-41FB-A26E-3910A697F1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80211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FA3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encrypted-tbn3.gstatic.com/images?q=tbn:ANd9GcT0BsdJuc9yXjlD66K_giWsyoE3dZI7LW6FZopCBkvD8MfEpR2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" y="0"/>
            <a:ext cx="48576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icture of Ultr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908"/>
            <a:ext cx="4283968" cy="684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Ultron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Authored by: Ben Connolly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Illustrated By : Google images</a:t>
            </a:r>
          </a:p>
        </p:txBody>
      </p:sp>
    </p:spTree>
    <p:extLst>
      <p:ext uri="{BB962C8B-B14F-4D97-AF65-F5344CB8AC3E}">
        <p14:creationId xmlns:p14="http://schemas.microsoft.com/office/powerpoint/2010/main" val="391317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FA3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Who is Ultron?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Ultron is a marvel character created by a member of the avengers. Impossible to kill he has evolved himself into even more sophisticated and deadly.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Is ultron good or evil?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ultron is practically a machine with a brain that has a hatred for his creator.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75" y="4725145"/>
            <a:ext cx="2905125" cy="2132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502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FA3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Who created ultron?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>
                <a:solidFill>
                  <a:srgbClr val="FFFF00"/>
                </a:solidFill>
              </a:rPr>
              <a:t>Ultron was created by a scientist named Hank          Pym.</a:t>
            </a:r>
            <a:endParaRPr lang="en-NZ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Does he star in a movie?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Yes he stars in a movie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What movie does he star in?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Ultron stars in the avengers two: age of ultron</a:t>
            </a:r>
            <a:r>
              <a:rPr lang="en-NZ" dirty="0" smtClean="0">
                <a:solidFill>
                  <a:srgbClr val="FFFF00"/>
                </a:solidFill>
              </a:rPr>
              <a:t>.</a:t>
            </a:r>
            <a:endParaRPr lang="en-US" dirty="0" smtClean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69160"/>
            <a:ext cx="3275856" cy="198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060848"/>
            <a:ext cx="3647316" cy="191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941168"/>
            <a:ext cx="4211960" cy="1922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639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110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Ultron</vt:lpstr>
      <vt:lpstr>Who is Ultron?</vt:lpstr>
      <vt:lpstr>Who created ultron?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Ultron</dc:title>
  <dc:creator>Ben Connolly</dc:creator>
  <cp:lastModifiedBy>Ben Connolly</cp:lastModifiedBy>
  <cp:revision>3</cp:revision>
  <dcterms:created xsi:type="dcterms:W3CDTF">2014-10-30T04:22:52Z</dcterms:created>
  <dcterms:modified xsi:type="dcterms:W3CDTF">2014-10-30T04:57:12Z</dcterms:modified>
</cp:coreProperties>
</file>